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62" r:id="rId10"/>
    <p:sldId id="273" r:id="rId11"/>
    <p:sldId id="278" r:id="rId12"/>
    <p:sldId id="263" r:id="rId13"/>
    <p:sldId id="264" r:id="rId14"/>
    <p:sldId id="270" r:id="rId15"/>
    <p:sldId id="268" r:id="rId16"/>
    <p:sldId id="274" r:id="rId17"/>
    <p:sldId id="275" r:id="rId18"/>
    <p:sldId id="267" r:id="rId19"/>
    <p:sldId id="272" r:id="rId20"/>
    <p:sldId id="269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23.06.2015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определения 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  <p:pic>
        <p:nvPicPr>
          <p:cNvPr id="8193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6307" t="7930" r="9388" b="6900"/>
          <a:stretch>
            <a:fillRect/>
          </a:stretch>
        </p:blipFill>
        <p:spPr bwMode="auto">
          <a:xfrm>
            <a:off x="4191000" y="3124200"/>
            <a:ext cx="4863630" cy="3581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077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10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Проблема несвязных путей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 t="2927" r="19318" b="3421"/>
          <a:stretch>
            <a:fillRect/>
          </a:stretch>
        </p:blipFill>
        <p:spPr bwMode="auto">
          <a:xfrm>
            <a:off x="914400" y="1219200"/>
            <a:ext cx="7239000" cy="549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96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48000"/>
            <a:ext cx="4989880" cy="364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картах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1148746"/>
            <a:ext cx="8305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поиск и анализ существующих игр на реальных картах;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-стратегии, использующей реальные карты и учитывающей рельеф местности</a:t>
            </a: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погоду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 определение окружения 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REAL WORLD RACING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MapsTD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6" cstate="print"/>
          <a:srcRect l="10902" t="20041" r="37562" b="35124"/>
          <a:stretch>
            <a:fillRect/>
          </a:stretch>
        </p:blipFill>
        <p:spPr bwMode="auto">
          <a:xfrm>
            <a:off x="4876800" y="1447800"/>
            <a:ext cx="38719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572001"/>
            <a:ext cx="3581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66800"/>
            <a:ext cx="3886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4267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4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1143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2895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print"/>
          <a:srcRect t="9905" b="2182"/>
          <a:stretch>
            <a:fillRect/>
          </a:stretch>
        </p:blipFill>
        <p:spPr bwMode="auto">
          <a:xfrm>
            <a:off x="4038600" y="3380642"/>
            <a:ext cx="4800600" cy="32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Архитектура прототипа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pic>
        <p:nvPicPr>
          <p:cNvPr id="3" name="Picture 2" descr="J:\C\Учеба\Thesis_materials(отчет по практике)\thesis\diagram\deplo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143000"/>
            <a:ext cx="8001000" cy="5411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76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Формат данных </a:t>
            </a:r>
            <a:r>
              <a:rPr lang="en-US" sz="3200" i="1" dirty="0" err="1" smtClean="0">
                <a:solidFill>
                  <a:srgbClr val="0070C0"/>
                </a:solidFill>
              </a:rPr>
              <a:t>OpenStreetMap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15000" y="1143000"/>
            <a:ext cx="3276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762000" y="990600"/>
            <a:ext cx="48006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&lt;?xml version="1.0" encoding="UTF-8"?&gt;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version="0.6" generator="Overpass API"&gt;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&lt;note&gt;The data included in this document is from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www.openstreetmap.org. The data is made available under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ODbL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.&lt;/note&gt;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&lt;meta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osm_base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="2014-05-05T17:12:02Z"/&gt;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&lt;node id="2542835051" lat="41.1566855" Lon="1.1127319"&gt;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k="amenity" v="bank"/&gt;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&lt;/node&gt;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&lt;way id="124097636"&gt;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ref="1382092447"/&gt;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ref="1382092449"/&gt;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k="highway" v="residential"/&gt;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&lt;/way&gt;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&lt;relation id="3673829"&gt;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ref="245471476"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ref="200188956"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ref="88815384"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ref="2159299141"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k="route" v="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light_rail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k="type" v="route"/&gt;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5181600"/>
            <a:ext cx="2209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маршрутов.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888</Words>
  <PresentationFormat>Экран (4:3)</PresentationFormat>
  <Paragraphs>194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134</cp:revision>
  <dcterms:created xsi:type="dcterms:W3CDTF">2015-05-27T06:02:20Z</dcterms:created>
  <dcterms:modified xsi:type="dcterms:W3CDTF">2015-06-23T07:28:39Z</dcterms:modified>
</cp:coreProperties>
</file>